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1" r:id="rId3"/>
    <p:sldId id="326" r:id="rId4"/>
    <p:sldId id="327" r:id="rId5"/>
    <p:sldId id="358" r:id="rId6"/>
    <p:sldId id="357" r:id="rId7"/>
    <p:sldId id="328" r:id="rId8"/>
    <p:sldId id="325" r:id="rId9"/>
    <p:sldId id="332" r:id="rId10"/>
    <p:sldId id="323" r:id="rId11"/>
    <p:sldId id="333" r:id="rId12"/>
    <p:sldId id="334" r:id="rId13"/>
    <p:sldId id="335" r:id="rId14"/>
    <p:sldId id="336" r:id="rId15"/>
    <p:sldId id="324" r:id="rId16"/>
    <p:sldId id="337" r:id="rId17"/>
    <p:sldId id="319" r:id="rId18"/>
    <p:sldId id="338" r:id="rId19"/>
    <p:sldId id="340" r:id="rId20"/>
    <p:sldId id="343" r:id="rId21"/>
    <p:sldId id="344" r:id="rId22"/>
    <p:sldId id="285" r:id="rId23"/>
    <p:sldId id="348" r:id="rId24"/>
    <p:sldId id="349" r:id="rId25"/>
    <p:sldId id="350" r:id="rId26"/>
    <p:sldId id="288" r:id="rId27"/>
    <p:sldId id="351" r:id="rId28"/>
    <p:sldId id="352" r:id="rId29"/>
    <p:sldId id="353" r:id="rId30"/>
    <p:sldId id="289" r:id="rId31"/>
    <p:sldId id="354" r:id="rId32"/>
    <p:sldId id="35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310"/>
    <p:restoredTop sz="94633"/>
  </p:normalViewPr>
  <p:slideViewPr>
    <p:cSldViewPr snapToGrid="0" snapToObjects="1">
      <p:cViewPr varScale="1">
        <p:scale>
          <a:sx n="68" d="100"/>
          <a:sy n="68" d="100"/>
        </p:scale>
        <p:origin x="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E3D5226B-E4BE-BA4C-9BB7-B91E16244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81006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E98AF6-D0B0-6649-A43C-A4BAC2C0C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954" y="1828800"/>
            <a:ext cx="10434091" cy="3200400"/>
          </a:xfrm>
        </p:spPr>
        <p:txBody>
          <a:bodyPr>
            <a:noAutofit/>
          </a:bodyPr>
          <a:lstStyle/>
          <a:p>
            <a:r>
              <a:rPr lang="en-US" sz="7200" dirty="0"/>
              <a:t>Wrestling</a:t>
            </a:r>
            <a:br>
              <a:rPr lang="en-US" sz="7200" dirty="0"/>
            </a:br>
            <a:r>
              <a:rPr lang="en-US" sz="7200" dirty="0"/>
              <a:t>student-Athlete </a:t>
            </a:r>
            <a:br>
              <a:rPr lang="en-US" sz="7200" dirty="0"/>
            </a:br>
            <a:r>
              <a:rPr lang="en-US" sz="7200" dirty="0"/>
              <a:t>Seniors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781FE-E2B1-E144-8711-6947787E5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7889" y="5251930"/>
            <a:ext cx="8676222" cy="1905000"/>
          </a:xfrm>
        </p:spPr>
        <p:txBody>
          <a:bodyPr>
            <a:normAutofit/>
          </a:bodyPr>
          <a:lstStyle/>
          <a:p>
            <a:r>
              <a:rPr lang="en-US" sz="4800" dirty="0"/>
              <a:t>2020-21</a:t>
            </a:r>
          </a:p>
        </p:txBody>
      </p:sp>
    </p:spTree>
    <p:extLst>
      <p:ext uri="{BB962C8B-B14F-4D97-AF65-F5344CB8AC3E}">
        <p14:creationId xmlns:p14="http://schemas.microsoft.com/office/powerpoint/2010/main" val="3970149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679B3B0-8F65-8D41-B0BA-D052023F557B}"/>
              </a:ext>
            </a:extLst>
          </p:cNvPr>
          <p:cNvSpPr txBox="1">
            <a:spLocks/>
          </p:cNvSpPr>
          <p:nvPr/>
        </p:nvSpPr>
        <p:spPr>
          <a:xfrm>
            <a:off x="701129" y="5478042"/>
            <a:ext cx="10785117" cy="10668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Elmhurst  men’s </a:t>
            </a:r>
            <a:br>
              <a:rPr lang="en-US" sz="5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5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wrestling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82ED4C2-090A-2149-9BDB-5DD9E9828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133" y="770357"/>
            <a:ext cx="4887733" cy="38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17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3CD63-D5DE-8C40-9492-0A00A558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6842381" cy="1905000"/>
          </a:xfrm>
        </p:spPr>
        <p:txBody>
          <a:bodyPr>
            <a:normAutofit/>
          </a:bodyPr>
          <a:lstStyle/>
          <a:p>
            <a:r>
              <a:rPr lang="en-US" dirty="0"/>
              <a:t>SCOTT ANDERSON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6E1D5A-3792-46C9-9EFC-A9332ACCC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6930871" cy="3124201"/>
          </a:xfrm>
        </p:spPr>
        <p:txBody>
          <a:bodyPr>
            <a:normAutofit/>
          </a:bodyPr>
          <a:lstStyle/>
          <a:p>
            <a:r>
              <a:rPr lang="en-US" b="1" dirty="0" smtClean="0"/>
              <a:t>Hometown:</a:t>
            </a:r>
            <a:r>
              <a:rPr lang="en-US" dirty="0" smtClean="0"/>
              <a:t> Wheeling, IL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8CFD97-EFFD-3C49-A9C4-95699375CC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59" r="5836"/>
          <a:stretch/>
        </p:blipFill>
        <p:spPr>
          <a:xfrm>
            <a:off x="8546182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516936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638BF-AD89-7543-9F41-5A3F24393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>
            <a:normAutofit/>
          </a:bodyPr>
          <a:lstStyle/>
          <a:p>
            <a:r>
              <a:rPr lang="en-US" dirty="0"/>
              <a:t>NEVIN BRITTAIN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0CE065-8B15-6342-9830-3465551596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36" r="3059"/>
          <a:stretch/>
        </p:blipFill>
        <p:spPr>
          <a:xfrm>
            <a:off x="257590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87A614-31CB-4738-92E8-B914C7471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643" y="2666999"/>
            <a:ext cx="7046844" cy="3415749"/>
          </a:xfrm>
        </p:spPr>
        <p:txBody>
          <a:bodyPr>
            <a:normAutofit/>
          </a:bodyPr>
          <a:lstStyle/>
          <a:p>
            <a:r>
              <a:rPr lang="en-US" b="1" dirty="0" smtClean="0"/>
              <a:t>Hometown:</a:t>
            </a:r>
            <a:r>
              <a:rPr lang="en-US" dirty="0" smtClean="0"/>
              <a:t> Haslett, MI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4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58CE6-DF15-F34F-B775-9448210E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6842381" cy="1905000"/>
          </a:xfrm>
        </p:spPr>
        <p:txBody>
          <a:bodyPr>
            <a:normAutofit/>
          </a:bodyPr>
          <a:lstStyle/>
          <a:p>
            <a:r>
              <a:rPr lang="en-US" dirty="0"/>
              <a:t>JIMMY MCAULIFFE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571BA0-6683-4EEB-B9C6-64622E592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6930871" cy="3124201"/>
          </a:xfrm>
        </p:spPr>
        <p:txBody>
          <a:bodyPr>
            <a:normAutofit/>
          </a:bodyPr>
          <a:lstStyle/>
          <a:p>
            <a:r>
              <a:rPr lang="en-US" b="1" dirty="0" smtClean="0"/>
              <a:t>Hometown:</a:t>
            </a:r>
            <a:r>
              <a:rPr lang="en-US" dirty="0" smtClean="0"/>
              <a:t> Burbank, IL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98A460-73E6-A942-B312-7CA7B0F01B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14" r="7781"/>
          <a:stretch/>
        </p:blipFill>
        <p:spPr>
          <a:xfrm>
            <a:off x="8546182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658019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49742-96C1-7F4A-AC95-123172F7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>
            <a:normAutofit/>
          </a:bodyPr>
          <a:lstStyle/>
          <a:p>
            <a:r>
              <a:rPr lang="en-US" dirty="0"/>
              <a:t>JOE RONGAUS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EB593B-4D9E-594B-A708-1C838062B1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58" r="8336"/>
          <a:stretch/>
        </p:blipFill>
        <p:spPr>
          <a:xfrm>
            <a:off x="257590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BC5311-8789-455A-9E16-A8C2561A2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643" y="2666999"/>
            <a:ext cx="7046844" cy="3415749"/>
          </a:xfrm>
        </p:spPr>
        <p:txBody>
          <a:bodyPr>
            <a:normAutofit/>
          </a:bodyPr>
          <a:lstStyle/>
          <a:p>
            <a:r>
              <a:rPr lang="en-US" b="1" dirty="0" smtClean="0"/>
              <a:t>Hometown:</a:t>
            </a:r>
            <a:r>
              <a:rPr lang="en-US" dirty="0" smtClean="0"/>
              <a:t> Woodridge, IL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31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679B3B0-8F65-8D41-B0BA-D052023F557B}"/>
              </a:ext>
            </a:extLst>
          </p:cNvPr>
          <p:cNvSpPr txBox="1">
            <a:spLocks/>
          </p:cNvSpPr>
          <p:nvPr/>
        </p:nvSpPr>
        <p:spPr>
          <a:xfrm>
            <a:off x="751929" y="5478042"/>
            <a:ext cx="10785117" cy="10668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Lakeland men’s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wrestling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C3A763-6E61-3E41-880F-3EE31A8CF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0" y="313157"/>
            <a:ext cx="4851400" cy="40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46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5B727-B51E-BB48-89ED-C48FE0DB5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>
            <a:normAutofit/>
          </a:bodyPr>
          <a:lstStyle/>
          <a:p>
            <a:r>
              <a:rPr lang="en-US" dirty="0"/>
              <a:t>GARRET HUNT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3EEDDA-A69F-934F-91B7-1DBB8BFDB9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25" r="13657" b="-1"/>
          <a:stretch/>
        </p:blipFill>
        <p:spPr>
          <a:xfrm>
            <a:off x="257590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7BE07A-7A1D-42B4-8CBE-619923AF4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643" y="2666999"/>
            <a:ext cx="7046844" cy="3415749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Hometown: </a:t>
            </a:r>
            <a:r>
              <a:rPr lang="en-US" dirty="0">
                <a:effectLst/>
              </a:rPr>
              <a:t>Corvallis, Montana</a:t>
            </a: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Academic Major: </a:t>
            </a:r>
            <a:r>
              <a:rPr lang="en-US" dirty="0">
                <a:effectLst/>
              </a:rPr>
              <a:t>Business Administrations</a:t>
            </a: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Post-Collegiate Plans:</a:t>
            </a:r>
            <a:r>
              <a:rPr lang="en-US" dirty="0">
                <a:effectLst/>
              </a:rPr>
              <a:t> My plan is to go home to MT for a few months to be with family and friends, then move to Wisconsin to begin my career in social media/real estate marketing.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2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79D88A-82F1-E846-87AC-D0CA4C566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69" y="640080"/>
            <a:ext cx="10640638" cy="360273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753BA9D-909F-0A4C-B639-F2F0A45D3875}"/>
              </a:ext>
            </a:extLst>
          </p:cNvPr>
          <p:cNvSpPr txBox="1">
            <a:spLocks/>
          </p:cNvSpPr>
          <p:nvPr/>
        </p:nvSpPr>
        <p:spPr>
          <a:xfrm>
            <a:off x="701129" y="5478042"/>
            <a:ext cx="10785117" cy="10668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Millikin men’s </a:t>
            </a:r>
            <a:br>
              <a:rPr lang="en-US" sz="5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5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wrestling</a:t>
            </a:r>
          </a:p>
        </p:txBody>
      </p:sp>
    </p:spTree>
    <p:extLst>
      <p:ext uri="{BB962C8B-B14F-4D97-AF65-F5344CB8AC3E}">
        <p14:creationId xmlns:p14="http://schemas.microsoft.com/office/powerpoint/2010/main" val="3756274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3ECE9-2DD3-4B4C-A407-F3CA0AB21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6842381" cy="1905000"/>
          </a:xfrm>
        </p:spPr>
        <p:txBody>
          <a:bodyPr>
            <a:normAutofit/>
          </a:bodyPr>
          <a:lstStyle/>
          <a:p>
            <a:r>
              <a:rPr lang="en-US" dirty="0"/>
              <a:t>BRADON BIRT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8201D0-BE5A-460E-8D05-AA53566A0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6930871" cy="312420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effectLst/>
              </a:rPr>
              <a:t> </a:t>
            </a:r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Hometown: </a:t>
            </a:r>
            <a:r>
              <a:rPr lang="en-US" dirty="0">
                <a:effectLst/>
              </a:rPr>
              <a:t>Decatur, Illinois</a:t>
            </a: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Academic Major: </a:t>
            </a:r>
            <a:r>
              <a:rPr lang="en-US" dirty="0">
                <a:effectLst/>
              </a:rPr>
              <a:t>Sports Management </a:t>
            </a: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Post-Collegiate Plans: </a:t>
            </a:r>
            <a:r>
              <a:rPr lang="en-US" dirty="0">
                <a:effectLst/>
              </a:rPr>
              <a:t>The plan is to either continue in the wrestling world with competing or coaching, or to get into real estate and house renovating. Whatever happens, happens. 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7F885E-B2BB-7F4D-9199-0117F9A3DD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19" r="15618" b="-1"/>
          <a:stretch/>
        </p:blipFill>
        <p:spPr>
          <a:xfrm>
            <a:off x="8546182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749255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5433B-452F-0743-B915-E3B708E11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6842381" cy="1905000"/>
          </a:xfrm>
        </p:spPr>
        <p:txBody>
          <a:bodyPr>
            <a:normAutofit/>
          </a:bodyPr>
          <a:lstStyle/>
          <a:p>
            <a:r>
              <a:rPr lang="en-US" dirty="0"/>
              <a:t>HUNTER CROWLEY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56A5DF-D95E-4369-83A6-2D3EC98C4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6930871" cy="3124201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effectLst/>
              </a:rPr>
              <a:t>Hometown: </a:t>
            </a:r>
            <a:r>
              <a:rPr lang="en-US" dirty="0">
                <a:effectLst/>
              </a:rPr>
              <a:t>Mahomet, IL</a:t>
            </a: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Academic Major: </a:t>
            </a:r>
            <a:r>
              <a:rPr lang="en-US" dirty="0">
                <a:effectLst/>
              </a:rPr>
              <a:t>Bachelor of Science in nursing </a:t>
            </a: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Post-Collegiate Plans: </a:t>
            </a:r>
            <a:r>
              <a:rPr lang="en-US" dirty="0">
                <a:effectLst/>
              </a:rPr>
              <a:t>After I graduate, I plan on taking and passing my NCLEX to become a Registered Nurse. Following this I want to work in an emergency room or ICU setting. 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7E2EBA-7C35-4F46-A103-D39D74B87F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69" r="14868" b="-1"/>
          <a:stretch/>
        </p:blipFill>
        <p:spPr>
          <a:xfrm>
            <a:off x="8546182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59038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6466BC7-1883-2E4D-91DE-00E0A1F1D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966" y="640080"/>
            <a:ext cx="3029445" cy="360273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A5785D7-11D1-B14E-96D9-6ABC9C9C6AD3}"/>
              </a:ext>
            </a:extLst>
          </p:cNvPr>
          <p:cNvSpPr txBox="1">
            <a:spLocks/>
          </p:cNvSpPr>
          <p:nvPr/>
        </p:nvSpPr>
        <p:spPr>
          <a:xfrm>
            <a:off x="701129" y="5417082"/>
            <a:ext cx="10785117" cy="10668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Augustana men’s </a:t>
            </a:r>
            <a:br>
              <a:rPr lang="en-US" sz="5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5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wrestling</a:t>
            </a:r>
          </a:p>
        </p:txBody>
      </p:sp>
    </p:spTree>
    <p:extLst>
      <p:ext uri="{BB962C8B-B14F-4D97-AF65-F5344CB8AC3E}">
        <p14:creationId xmlns:p14="http://schemas.microsoft.com/office/powerpoint/2010/main" val="1025859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13857-B5C1-F94B-9FE4-75927302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6842381" cy="1905000"/>
          </a:xfrm>
        </p:spPr>
        <p:txBody>
          <a:bodyPr>
            <a:normAutofit/>
          </a:bodyPr>
          <a:lstStyle/>
          <a:p>
            <a:r>
              <a:rPr lang="en-US" dirty="0"/>
              <a:t>LOGAN HAGERBAUMER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0CA6D2-AF31-4C97-919A-784A8ABDF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6930871" cy="3124201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effectLst/>
              </a:rPr>
              <a:t>Hometown: </a:t>
            </a:r>
            <a:r>
              <a:rPr lang="en-US" dirty="0">
                <a:effectLst/>
              </a:rPr>
              <a:t>Quincy, Illinois</a:t>
            </a: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Academic Major: </a:t>
            </a:r>
            <a:r>
              <a:rPr lang="en-US" dirty="0">
                <a:effectLst/>
              </a:rPr>
              <a:t>Sport Management</a:t>
            </a: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Post-Collegiate Plans: </a:t>
            </a:r>
            <a:r>
              <a:rPr lang="en-US" dirty="0">
                <a:effectLst/>
              </a:rPr>
              <a:t>I plan to start the process of becoming a UPS driver. I will also be looking for a wrestling program to give back to in the city that I am living in after I graduate. 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74CE29-5BF9-3145-9D34-5C667A5AE0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69" r="14368" b="-1"/>
          <a:stretch/>
        </p:blipFill>
        <p:spPr>
          <a:xfrm>
            <a:off x="8546182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11706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3B19-2E2D-4645-9604-223907EAA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>
            <a:normAutofit/>
          </a:bodyPr>
          <a:lstStyle/>
          <a:p>
            <a:r>
              <a:rPr lang="en-US" dirty="0"/>
              <a:t>DANIEL MCNALLY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F66032-55B9-714A-B884-1CAB3E902D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89" r="18290"/>
          <a:stretch/>
        </p:blipFill>
        <p:spPr>
          <a:xfrm>
            <a:off x="257590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4A65CA8-C906-47C8-8D16-66C1C5C16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643" y="2666999"/>
            <a:ext cx="7046844" cy="34157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200" dirty="0">
              <a:effectLst/>
            </a:endParaRPr>
          </a:p>
          <a:p>
            <a:r>
              <a:rPr lang="en-US" sz="2200" b="1" dirty="0">
                <a:effectLst/>
              </a:rPr>
              <a:t> Hometown: </a:t>
            </a:r>
            <a:r>
              <a:rPr lang="en-US" sz="2200" dirty="0">
                <a:effectLst/>
              </a:rPr>
              <a:t>Grant Park, IL </a:t>
            </a:r>
          </a:p>
          <a:p>
            <a:endParaRPr lang="en-US" sz="2200" dirty="0">
              <a:effectLst/>
            </a:endParaRPr>
          </a:p>
          <a:p>
            <a:r>
              <a:rPr lang="en-US" sz="2200" b="1" dirty="0">
                <a:effectLst/>
              </a:rPr>
              <a:t>Academic Major: </a:t>
            </a:r>
            <a:r>
              <a:rPr lang="en-US" sz="2200" dirty="0">
                <a:effectLst/>
              </a:rPr>
              <a:t>Nursing </a:t>
            </a:r>
          </a:p>
          <a:p>
            <a:endParaRPr lang="en-US" sz="2200" dirty="0">
              <a:effectLst/>
            </a:endParaRPr>
          </a:p>
          <a:p>
            <a:r>
              <a:rPr lang="en-US" sz="2200" b="1" dirty="0">
                <a:effectLst/>
              </a:rPr>
              <a:t>Post-Collegiate Plans: </a:t>
            </a:r>
            <a:r>
              <a:rPr lang="en-US" sz="2200" dirty="0">
                <a:effectLst/>
              </a:rPr>
              <a:t>I will work as a Registered Nurse in the Decatur Memorial Hospital Intensive Care Unit. Afterwards, I would like to transition into travel nursing to work all around the country.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65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874AE39-54CC-1442-9642-7CAB9345457C}"/>
              </a:ext>
            </a:extLst>
          </p:cNvPr>
          <p:cNvSpPr txBox="1">
            <a:spLocks/>
          </p:cNvSpPr>
          <p:nvPr/>
        </p:nvSpPr>
        <p:spPr>
          <a:xfrm>
            <a:off x="701129" y="5478042"/>
            <a:ext cx="10785117" cy="10668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Milwaukee school of engineering men’s</a:t>
            </a:r>
            <a:br>
              <a:rPr lang="en-US" sz="5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5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wrestling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30F246-7603-0044-BE2C-5DD9A2D00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900" y="313157"/>
            <a:ext cx="6320200" cy="364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38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9529-DF47-3249-9533-611DE20E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DREW MATTICKS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B2E9DE-A230-4448-A49A-7F81EE5CD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8501" y="0"/>
            <a:ext cx="5143500" cy="6858000"/>
          </a:xfrm>
        </p:spPr>
      </p:pic>
      <p:sp>
        <p:nvSpPr>
          <p:cNvPr id="3" name="Rectangle 2"/>
          <p:cNvSpPr/>
          <p:nvPr/>
        </p:nvSpPr>
        <p:spPr>
          <a:xfrm>
            <a:off x="853440" y="268497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Hometown: </a:t>
            </a:r>
            <a:r>
              <a:rPr lang="en-US" dirty="0"/>
              <a:t>Oak Park, IL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b="1" dirty="0"/>
              <a:t>Academic Major: </a:t>
            </a:r>
            <a:r>
              <a:rPr lang="en-US" dirty="0" smtClean="0"/>
              <a:t>Mechanical Engineering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91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4D8EC-F253-9444-BED5-F57AE218F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428" y="457200"/>
            <a:ext cx="9905998" cy="1905000"/>
          </a:xfrm>
        </p:spPr>
        <p:txBody>
          <a:bodyPr/>
          <a:lstStyle/>
          <a:p>
            <a:r>
              <a:rPr lang="en-US" dirty="0"/>
              <a:t>GARRETT MULKERIN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1F5C58-B388-5045-84CC-5724A20BC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1"/>
            <a:ext cx="5057774" cy="6743699"/>
          </a:xfrm>
        </p:spPr>
      </p:pic>
      <p:sp>
        <p:nvSpPr>
          <p:cNvPr id="3" name="Rectangle 2"/>
          <p:cNvSpPr/>
          <p:nvPr/>
        </p:nvSpPr>
        <p:spPr>
          <a:xfrm>
            <a:off x="5439507" y="260057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Hometown: </a:t>
            </a:r>
            <a:r>
              <a:rPr lang="en-US" dirty="0" smtClean="0"/>
              <a:t>Chicago, </a:t>
            </a:r>
            <a:r>
              <a:rPr lang="en-US" dirty="0"/>
              <a:t>IL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b="1" dirty="0"/>
              <a:t>Academic Major: </a:t>
            </a:r>
            <a:r>
              <a:rPr lang="en-US" dirty="0" smtClean="0"/>
              <a:t>Mechanical Engineering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61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E3F6-B121-7149-BD4C-D8F092EF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HELTON VANDENBUSH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2D322A-C569-904C-A073-72EC7BD75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8051" y="0"/>
            <a:ext cx="5143501" cy="6858000"/>
          </a:xfrm>
        </p:spPr>
      </p:pic>
      <p:sp>
        <p:nvSpPr>
          <p:cNvPr id="3" name="Rectangle 2"/>
          <p:cNvSpPr/>
          <p:nvPr/>
        </p:nvSpPr>
        <p:spPr>
          <a:xfrm>
            <a:off x="853440" y="254078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Hometown: </a:t>
            </a:r>
            <a:r>
              <a:rPr lang="en-US" dirty="0" smtClean="0"/>
              <a:t>Belgium, WI</a:t>
            </a:r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b="1" dirty="0"/>
              <a:t>Academic Major: </a:t>
            </a:r>
            <a:r>
              <a:rPr lang="en-US" dirty="0" smtClean="0"/>
              <a:t>Mechanical Engineering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80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ock, sign, first-aid kit&#10;&#10;Description automatically generated">
            <a:extLst>
              <a:ext uri="{FF2B5EF4-FFF2-40B4-BE49-F238E27FC236}">
                <a16:creationId xmlns:a16="http://schemas.microsoft.com/office/drawing/2014/main" id="{87994229-6464-244C-B8AA-BDDF27934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991" y="824487"/>
            <a:ext cx="3114017" cy="2983054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1D0116-6E60-1A4A-B78C-55FA4CCCDCA9}"/>
              </a:ext>
            </a:extLst>
          </p:cNvPr>
          <p:cNvSpPr txBox="1">
            <a:spLocks/>
          </p:cNvSpPr>
          <p:nvPr/>
        </p:nvSpPr>
        <p:spPr>
          <a:xfrm>
            <a:off x="701129" y="5478042"/>
            <a:ext cx="10785117" cy="10668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North </a:t>
            </a:r>
            <a:r>
              <a:rPr lang="en-US" sz="54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central Wrestling</a:t>
            </a:r>
            <a:endParaRPr lang="en-US" sz="54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4875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4C562-EF94-4448-8C51-FE26B6F81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>
            <a:normAutofit/>
          </a:bodyPr>
          <a:lstStyle/>
          <a:p>
            <a:r>
              <a:rPr lang="en-US" dirty="0"/>
              <a:t>BEN BERGEN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BA0E1E-4C0E-504F-9C3E-BEC6AC31C1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35" r="3755"/>
          <a:stretch/>
        </p:blipFill>
        <p:spPr>
          <a:xfrm>
            <a:off x="257590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B5576B-8B23-4EE6-A12F-BCFFCF190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643" y="2666999"/>
            <a:ext cx="7046844" cy="3415749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Hometown: </a:t>
            </a:r>
            <a:r>
              <a:rPr lang="en-US" dirty="0">
                <a:effectLst/>
              </a:rPr>
              <a:t>Oak Park, IL</a:t>
            </a: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Academic Major: E</a:t>
            </a:r>
            <a:r>
              <a:rPr lang="en-US" dirty="0">
                <a:effectLst/>
              </a:rPr>
              <a:t>xercise Science </a:t>
            </a: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Post-Collegiate Plans:</a:t>
            </a:r>
            <a:r>
              <a:rPr lang="en-US" dirty="0">
                <a:effectLst/>
              </a:rPr>
              <a:t> I am looking to get into paramedic school, then work on becoming a firefighter. I also plan to continue wrestling and begin coaching after graduation.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27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E24C-691C-2A4C-B53E-22679C12E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6842381" cy="1905000"/>
          </a:xfrm>
        </p:spPr>
        <p:txBody>
          <a:bodyPr>
            <a:normAutofit/>
          </a:bodyPr>
          <a:lstStyle/>
          <a:p>
            <a:r>
              <a:rPr lang="en-US" dirty="0"/>
              <a:t>ERIC HOMINAC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E43D15-F547-43CA-A5DC-C583A327F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6930871" cy="3124201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effectLst/>
              </a:rPr>
              <a:t>Hometown: </a:t>
            </a:r>
            <a:r>
              <a:rPr lang="en-US" dirty="0">
                <a:effectLst/>
              </a:rPr>
              <a:t>Schaumburg, IL.  </a:t>
            </a: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Academic Major: </a:t>
            </a:r>
            <a:r>
              <a:rPr lang="en-US" dirty="0">
                <a:effectLst/>
              </a:rPr>
              <a:t>Exercise Science, B.S. </a:t>
            </a: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Post-Collegiate Plans: </a:t>
            </a:r>
            <a:r>
              <a:rPr lang="en-US" dirty="0">
                <a:effectLst/>
              </a:rPr>
              <a:t>After graduating from North Central College, I will be attending Rosalind Franklin University where I will be joining their Doctor of Physical Therapy program. 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32EBCF-EADD-C447-91F3-D48BED6C87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64" r="7126"/>
          <a:stretch/>
        </p:blipFill>
        <p:spPr>
          <a:xfrm>
            <a:off x="8546182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13795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ED79-2BA2-0544-9E12-773DC8B10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>
            <a:normAutofit/>
          </a:bodyPr>
          <a:lstStyle/>
          <a:p>
            <a:r>
              <a:rPr lang="en-US" dirty="0"/>
              <a:t>RAFAEL ROMAN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251CA8-FE13-C848-A530-353DF3C096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45" r="2445"/>
          <a:stretch/>
        </p:blipFill>
        <p:spPr>
          <a:xfrm>
            <a:off x="257590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6CA5EB8B-9CB8-4113-867E-A7D7771E5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643" y="2666999"/>
            <a:ext cx="7046844" cy="3415749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Hometown: </a:t>
            </a:r>
            <a:r>
              <a:rPr lang="en-US" dirty="0">
                <a:effectLst/>
              </a:rPr>
              <a:t>Edwardsville, IL</a:t>
            </a: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Academic Major: </a:t>
            </a:r>
            <a:r>
              <a:rPr lang="en-US" dirty="0">
                <a:effectLst/>
              </a:rPr>
              <a:t>Marketing</a:t>
            </a: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Post-Collegiate Plans: </a:t>
            </a:r>
            <a:r>
              <a:rPr lang="en-US" dirty="0">
                <a:effectLst/>
              </a:rPr>
              <a:t>Working as an Account Manager for Impact Networking.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906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05A74-DEE5-B94E-A857-4AAB7DFB4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6842381" cy="1905000"/>
          </a:xfrm>
        </p:spPr>
        <p:txBody>
          <a:bodyPr>
            <a:normAutofit/>
          </a:bodyPr>
          <a:lstStyle/>
          <a:p>
            <a:r>
              <a:rPr lang="en-US" dirty="0"/>
              <a:t>Josh bush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84F576-BA7A-4064-8BC8-94E5633C7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6930871" cy="3124201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effectLst/>
              </a:rPr>
              <a:t>Hometown: </a:t>
            </a:r>
            <a:r>
              <a:rPr lang="en-US" dirty="0">
                <a:effectLst/>
              </a:rPr>
              <a:t>Moline, Il </a:t>
            </a: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Academic Major(s): </a:t>
            </a:r>
            <a:r>
              <a:rPr lang="en-US" dirty="0">
                <a:effectLst/>
              </a:rPr>
              <a:t>Communication studies/Mass Communication, Multimedia Journalism</a:t>
            </a: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Post-Collegiate Plans: </a:t>
            </a:r>
            <a:r>
              <a:rPr lang="en-US" dirty="0">
                <a:effectLst/>
              </a:rPr>
              <a:t>Hope to land a career in the Multimedia journalism industry working for a reputable News Corporation. 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FF7658-2ABF-204A-84DC-EA3B01D655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40" r="8250"/>
          <a:stretch/>
        </p:blipFill>
        <p:spPr>
          <a:xfrm>
            <a:off x="8546182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475380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982B5A-F0AF-9740-A632-19A6D29CF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203" y="640080"/>
            <a:ext cx="4768971" cy="360273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082C11-C007-1642-8200-FAB1AB7DC228}"/>
              </a:ext>
            </a:extLst>
          </p:cNvPr>
          <p:cNvSpPr txBox="1">
            <a:spLocks/>
          </p:cNvSpPr>
          <p:nvPr/>
        </p:nvSpPr>
        <p:spPr>
          <a:xfrm>
            <a:off x="701129" y="5478042"/>
            <a:ext cx="10785117" cy="10668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4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wheaton</a:t>
            </a:r>
            <a:r>
              <a:rPr lang="en-US" sz="5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men’s </a:t>
            </a:r>
            <a:br>
              <a:rPr lang="en-US" sz="5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5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wrestling</a:t>
            </a:r>
          </a:p>
        </p:txBody>
      </p:sp>
    </p:spTree>
    <p:extLst>
      <p:ext uri="{BB962C8B-B14F-4D97-AF65-F5344CB8AC3E}">
        <p14:creationId xmlns:p14="http://schemas.microsoft.com/office/powerpoint/2010/main" val="2756159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4A0EE-32D5-464D-9A18-EB72BBF1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6842381" cy="1905000"/>
          </a:xfrm>
        </p:spPr>
        <p:txBody>
          <a:bodyPr>
            <a:normAutofit/>
          </a:bodyPr>
          <a:lstStyle/>
          <a:p>
            <a:r>
              <a:rPr lang="en-US" dirty="0"/>
              <a:t>SEAN FERGUSON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3F22EE-D7CD-43FD-9EC3-4BFB630EF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6930871" cy="3124201"/>
          </a:xfrm>
        </p:spPr>
        <p:txBody>
          <a:bodyPr>
            <a:normAutofit/>
          </a:bodyPr>
          <a:lstStyle/>
          <a:p>
            <a:r>
              <a:rPr lang="en-US" b="1" dirty="0"/>
              <a:t>Hometown:</a:t>
            </a:r>
            <a:r>
              <a:rPr lang="en-US" dirty="0"/>
              <a:t> </a:t>
            </a:r>
            <a:r>
              <a:rPr lang="en-US" dirty="0" smtClean="0"/>
              <a:t>Boise, ID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b="1" dirty="0"/>
              <a:t>Academic Major:</a:t>
            </a:r>
            <a:r>
              <a:rPr lang="en-US" dirty="0"/>
              <a:t> </a:t>
            </a:r>
            <a:r>
              <a:rPr lang="en-US" dirty="0" smtClean="0"/>
              <a:t>Business/Economics and Applied Mathematics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273381-38A5-8F49-A024-3F05E32B9B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44" r="11246"/>
          <a:stretch/>
        </p:blipFill>
        <p:spPr>
          <a:xfrm>
            <a:off x="8546182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475201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C2AF-963C-7846-961D-BC955819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>
            <a:normAutofit/>
          </a:bodyPr>
          <a:lstStyle/>
          <a:p>
            <a:r>
              <a:rPr lang="en-US" dirty="0"/>
              <a:t>HUNTER HARRISON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3F6F1D-E5B4-4F44-9CD8-0D79F78A5B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78" r="8811"/>
          <a:stretch/>
        </p:blipFill>
        <p:spPr>
          <a:xfrm>
            <a:off x="257590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A53DEA-322F-4485-93AA-8E2FCF385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643" y="2666999"/>
            <a:ext cx="7046844" cy="3415749"/>
          </a:xfrm>
        </p:spPr>
        <p:txBody>
          <a:bodyPr>
            <a:normAutofit/>
          </a:bodyPr>
          <a:lstStyle/>
          <a:p>
            <a:r>
              <a:rPr lang="en-US" b="1" dirty="0" smtClean="0"/>
              <a:t>Hometown:</a:t>
            </a:r>
            <a:r>
              <a:rPr lang="en-US" dirty="0" smtClean="0"/>
              <a:t> Castle Rock, CO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Academic Major:</a:t>
            </a:r>
            <a:r>
              <a:rPr lang="en-US" dirty="0" smtClean="0"/>
              <a:t> Business/Economics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797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279A-2F2F-BC41-9EEE-544049F5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>
            <a:normAutofit/>
          </a:bodyPr>
          <a:lstStyle/>
          <a:p>
            <a:r>
              <a:rPr lang="en-US" dirty="0" err="1"/>
              <a:t>Frankis</a:t>
            </a:r>
            <a:r>
              <a:rPr lang="en-US" dirty="0"/>
              <a:t> </a:t>
            </a:r>
            <a:r>
              <a:rPr lang="en-US" dirty="0" err="1"/>
              <a:t>faasen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CDB456-36A1-B840-87B5-BA47FB2923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20" r="12370"/>
          <a:stretch/>
        </p:blipFill>
        <p:spPr>
          <a:xfrm>
            <a:off x="257590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563D49-D885-46F6-A07C-A0178C6A5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643" y="2666999"/>
            <a:ext cx="7046844" cy="3415749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Hometown: </a:t>
            </a:r>
            <a:r>
              <a:rPr lang="en-US" dirty="0">
                <a:effectLst/>
              </a:rPr>
              <a:t>Lake Como, NJ</a:t>
            </a: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Academic Major: </a:t>
            </a:r>
            <a:r>
              <a:rPr lang="en-US" dirty="0">
                <a:effectLst/>
              </a:rPr>
              <a:t>Accounting</a:t>
            </a: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Post-Collegiate Plans: </a:t>
            </a:r>
            <a:r>
              <a:rPr lang="en-US" dirty="0">
                <a:effectLst/>
              </a:rPr>
              <a:t>After college will be going back to New Jersey to start working in the Accounting field. While also pursuing my CPA in accounting.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93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66294-9D49-8D41-910A-B128140D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6842381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Andrew Gonzalez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3D2ED0-954B-4022-9CCB-77D1043C9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6930871" cy="3124201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Hometown: </a:t>
            </a:r>
            <a:r>
              <a:rPr lang="en-US" dirty="0" smtClean="0">
                <a:effectLst/>
              </a:rPr>
              <a:t>Skokie, IL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Academic Major: </a:t>
            </a:r>
            <a:r>
              <a:rPr lang="en-US" dirty="0" smtClean="0">
                <a:effectLst/>
              </a:rPr>
              <a:t>International Business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Post-Collegiate Plans: </a:t>
            </a:r>
            <a:r>
              <a:rPr lang="en-US" dirty="0">
                <a:effectLst/>
              </a:rPr>
              <a:t>I intend on attending law school hopefully at Stetson University in Tampa, Florida where I plan on getting my international law degree.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95" y="371474"/>
            <a:ext cx="3841359" cy="57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E2A97-3237-604A-AECC-BF2320CF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 </a:t>
            </a:r>
            <a:r>
              <a:rPr lang="en-US" dirty="0" err="1"/>
              <a:t>terronez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F632-10FF-2047-8605-FC838E670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Hometown: </a:t>
            </a:r>
            <a:r>
              <a:rPr lang="en-US" dirty="0">
                <a:effectLst/>
              </a:rPr>
              <a:t>Moline, IL</a:t>
            </a: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Academic Major: </a:t>
            </a:r>
            <a:r>
              <a:rPr lang="en-US" dirty="0">
                <a:effectLst/>
              </a:rPr>
              <a:t>Economics</a:t>
            </a: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Post-Collegiate Plans: </a:t>
            </a:r>
            <a:r>
              <a:rPr lang="en-US" dirty="0">
                <a:effectLst/>
              </a:rPr>
              <a:t>I will be working in the Dental IT field for the next year, while staying involved in the sport through coaching. The following year, I plan on pursuing an MBA and exploring other opportunities.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3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66294-9D49-8D41-910A-B128140D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6842381" cy="1905000"/>
          </a:xfrm>
        </p:spPr>
        <p:txBody>
          <a:bodyPr>
            <a:normAutofit/>
          </a:bodyPr>
          <a:lstStyle/>
          <a:p>
            <a:r>
              <a:rPr lang="en-US" dirty="0"/>
              <a:t>Neil </a:t>
            </a:r>
            <a:r>
              <a:rPr lang="en-US" dirty="0" err="1"/>
              <a:t>o’shaughnessy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3D2ED0-954B-4022-9CCB-77D1043C9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6930871" cy="3124201"/>
          </a:xfrm>
        </p:spPr>
        <p:txBody>
          <a:bodyPr>
            <a:normAutofit fontScale="92500"/>
          </a:bodyPr>
          <a:lstStyle/>
          <a:p>
            <a:r>
              <a:rPr lang="en-US" b="1" dirty="0">
                <a:effectLst/>
              </a:rPr>
              <a:t>Hometown: </a:t>
            </a:r>
            <a:r>
              <a:rPr lang="en-US" dirty="0">
                <a:effectLst/>
              </a:rPr>
              <a:t>Niles, Illinois</a:t>
            </a: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Academic Major: </a:t>
            </a:r>
            <a:r>
              <a:rPr lang="en-US" dirty="0">
                <a:effectLst/>
              </a:rPr>
              <a:t>Psychology and Pre-Medicine</a:t>
            </a: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Post-Collegiate Plans: </a:t>
            </a:r>
            <a:r>
              <a:rPr lang="en-US" dirty="0">
                <a:effectLst/>
              </a:rPr>
              <a:t>I plan to pursue a career in clinical psychology, and to eventually go into psychotherapy. Currently, I am waiting to hear back from several PhD programs in regards to their decision.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316996-9CFF-FA4F-9D4E-9E4B4AE9BB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53" r="8437"/>
          <a:stretch/>
        </p:blipFill>
        <p:spPr>
          <a:xfrm>
            <a:off x="8546182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46624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A5785D7-11D1-B14E-96D9-6ABC9C9C6AD3}"/>
              </a:ext>
            </a:extLst>
          </p:cNvPr>
          <p:cNvSpPr txBox="1">
            <a:spLocks/>
          </p:cNvSpPr>
          <p:nvPr/>
        </p:nvSpPr>
        <p:spPr>
          <a:xfrm>
            <a:off x="350564" y="4959882"/>
            <a:ext cx="11490871" cy="1440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Concordia-</a:t>
            </a:r>
            <a:r>
              <a:rPr lang="en-US" sz="54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wisconsin</a:t>
            </a:r>
            <a:r>
              <a:rPr lang="en-US" sz="5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men’s </a:t>
            </a:r>
            <a:br>
              <a:rPr lang="en-US" sz="5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5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wrestling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266B5E-9E9E-7241-9284-93A8855D1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99" y="-914400"/>
            <a:ext cx="723900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57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67104-973F-9E44-8A5D-780C9EE40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2" y="381000"/>
            <a:ext cx="9905998" cy="1905000"/>
          </a:xfrm>
        </p:spPr>
        <p:txBody>
          <a:bodyPr/>
          <a:lstStyle/>
          <a:p>
            <a:r>
              <a:rPr lang="en-US" dirty="0"/>
              <a:t>MERRICK O’DONNELL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2D4E1A-CAFF-D244-A39F-B1CCEA25F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1431"/>
            <a:ext cx="4586287" cy="687943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08CC9-7F1D-BA46-B08E-6AA9BC8A39EA}"/>
              </a:ext>
            </a:extLst>
          </p:cNvPr>
          <p:cNvSpPr txBox="1"/>
          <p:nvPr/>
        </p:nvSpPr>
        <p:spPr>
          <a:xfrm>
            <a:off x="5376672" y="2286000"/>
            <a:ext cx="63276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Hometown: </a:t>
            </a:r>
            <a:r>
              <a:rPr lang="en-US" sz="2000" dirty="0"/>
              <a:t>Huntington Beach, 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Academic Major: </a:t>
            </a:r>
            <a:r>
              <a:rPr lang="en-US" sz="2000" dirty="0"/>
              <a:t>Justice and Public Policy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Post-Collegiate Plans:</a:t>
            </a:r>
            <a:r>
              <a:rPr lang="en-US" sz="2000" dirty="0"/>
              <a:t> After college I plan on going into the military or local law enforcement. I wish to be the change in this world and make the world a better place one day at a time.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16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768</Words>
  <Application>Microsoft Office PowerPoint</Application>
  <PresentationFormat>Widescreen</PresentationFormat>
  <Paragraphs>144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Century Gothic</vt:lpstr>
      <vt:lpstr>Mesh</vt:lpstr>
      <vt:lpstr>Wrestling student-Athlete  Seniors</vt:lpstr>
      <vt:lpstr>PowerPoint Presentation</vt:lpstr>
      <vt:lpstr>Josh bush</vt:lpstr>
      <vt:lpstr>Frankis faasen</vt:lpstr>
      <vt:lpstr>Andrew Gonzalez</vt:lpstr>
      <vt:lpstr>Dan terronez</vt:lpstr>
      <vt:lpstr>Neil o’shaughnessy</vt:lpstr>
      <vt:lpstr>PowerPoint Presentation</vt:lpstr>
      <vt:lpstr>MERRICK O’DONNELL</vt:lpstr>
      <vt:lpstr>PowerPoint Presentation</vt:lpstr>
      <vt:lpstr>SCOTT ANDERSON</vt:lpstr>
      <vt:lpstr>NEVIN BRITTAIN</vt:lpstr>
      <vt:lpstr>JIMMY MCAULIFFE</vt:lpstr>
      <vt:lpstr>JOE RONGAUS</vt:lpstr>
      <vt:lpstr>PowerPoint Presentation</vt:lpstr>
      <vt:lpstr>GARRET HUNT</vt:lpstr>
      <vt:lpstr>PowerPoint Presentation</vt:lpstr>
      <vt:lpstr>BRADON BIRT</vt:lpstr>
      <vt:lpstr>HUNTER CROWLEY</vt:lpstr>
      <vt:lpstr>LOGAN HAGERBAUMER</vt:lpstr>
      <vt:lpstr>DANIEL MCNALLY</vt:lpstr>
      <vt:lpstr>PowerPoint Presentation</vt:lpstr>
      <vt:lpstr>DREW MATTICKS</vt:lpstr>
      <vt:lpstr>GARRETT MULKERIN</vt:lpstr>
      <vt:lpstr>HELTON VANDENBUSH</vt:lpstr>
      <vt:lpstr>PowerPoint Presentation</vt:lpstr>
      <vt:lpstr>BEN BERGEN</vt:lpstr>
      <vt:lpstr>ERIC HOMINAC</vt:lpstr>
      <vt:lpstr>RAFAEL ROMAN</vt:lpstr>
      <vt:lpstr>PowerPoint Presentation</vt:lpstr>
      <vt:lpstr>SEAN FERGUSON</vt:lpstr>
      <vt:lpstr>HUNTER HARRISON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Wrestling student-Athlete  Seniors</dc:title>
  <dc:creator>Manderfeld, Ellie M</dc:creator>
  <cp:lastModifiedBy>Michael Krizman</cp:lastModifiedBy>
  <cp:revision>20</cp:revision>
  <dcterms:created xsi:type="dcterms:W3CDTF">2021-03-05T17:11:52Z</dcterms:created>
  <dcterms:modified xsi:type="dcterms:W3CDTF">2021-03-14T03:02:37Z</dcterms:modified>
</cp:coreProperties>
</file>